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CF72F-A218-469B-A521-92F39526278D}" v="37" dt="2025-01-27T11:24:15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34E8-09EF-01E5-28C5-718A98821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89BC2-D246-C84D-0D99-CE0E79DEA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14EE2-8C3A-EE01-AD6F-105DEEE7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5F01-1892-E6D5-EEB8-E3042C59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488DA-37D6-2F61-782D-3C34C187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3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EA2A-04CF-8595-A413-A3850416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E0C3D-57AA-F5FF-AD5A-F4C22C1BE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38C8-4CBD-8228-0230-CC6E1D52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E3B5-2537-CF46-7781-5DF389E4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8C5F-8D7D-ADF5-E5E1-2698080F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55B79-3787-E7EC-A92D-F3DFD62B9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BC1AF-D5DB-5F21-C549-FAC59A98E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E2836-EB25-8091-E007-88CAC524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4F6CA-AEBB-DAF7-24BF-740FF5DB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9647-7E38-F350-5F88-DBA97EA2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6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6BC4-3D79-12F5-9207-50AC11AD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4F40-8B5E-7575-44F8-D27C09AC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BFAC-D541-B3E7-BBE7-FFC08964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F8C0-1815-91B7-DC74-57287AC1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8A48-1011-CB20-A85E-58522BB4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6DF7-1761-3AC8-4A02-0A0213D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9719-1CB4-9C58-F55F-2AF603B2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793AB-99E6-21F5-88A7-D5547833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1EBF4-BC59-9E80-C296-6DE58FDB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6931-1C02-85A6-5BCE-31F06880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31FF-B55B-0AB1-2532-53161FFC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D615-E76F-88BB-0BE5-8D62A73B0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B00C4-7130-ED41-DEAF-08507730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275A1-FBDD-337B-9188-2EFC8CE5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9DCEA-8503-2E5A-7ECA-EE2593D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B398-3922-8C2A-0389-584A762A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500D-C3E4-2FD1-ED71-DA8D9CC5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063E4-C5F8-3149-BBBB-791B18050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BE38C-41E7-B662-34D8-90199F5D8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18B78-7F09-B344-AA7C-1EF6D32A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5B504-3D21-6637-7444-E1F785B9D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B0010-CC23-D24B-1B32-122C4FAD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279F7-6511-5B40-27BB-12F004FE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2DE750-2F67-A0E3-90D8-F4B737D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EAE0-F9D7-C703-2B33-C72C81E6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E81A5-1539-2A27-8003-6BC2F233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0EA21-8E84-3BEB-154E-F54F1321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D8E70-3DB2-E5BB-A112-C5065C8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3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BA3B8-88F7-1E6C-28B4-203BB823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1ED69-C04F-A47E-E506-252CC4CB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97575-B668-1548-AAEA-E53CBFE3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0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5542-201E-2E8D-7B43-D8FEB1E2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75B2-67CA-FF72-EB71-79482159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ACFA3-0896-620F-70C7-5C9A74D02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B239D-E31E-5373-D9A4-39FFFF56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E084-274A-4D43-6ED6-22305BED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97531-8439-9294-6098-CBB257E3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F694-0B67-8458-4C23-45A3CD23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2D470-0696-E9EF-6CD4-611BE8471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21976-4D39-8199-F74B-D5895D4C7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AD718-57AC-5472-BD38-0FD021F6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A528-F870-A1B2-23EE-659CCF60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3CCD0-30C5-942B-2ED6-260A8456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6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8C5AC-A6EA-27F5-C0A3-8EA3ABA9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4A723-B632-4951-EC30-9DFE81BC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DDE85-CA71-2DB4-6792-FD269F6B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97D5A-3471-4316-B7FD-F9DA8BEA205A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AC75-12DA-F084-91EE-57D1B6861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3CBBB-E482-08F4-174D-CED8D09DE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03B54-5355-48B3-99B9-7E82E03BC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790F99-C881-47C9-B3DC-C959D441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277B9-1F2D-5C20-F619-379F8B9E3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233" y="2218655"/>
            <a:ext cx="4343688" cy="1606163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EDI Toolkit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B4BF0-4C58-71E8-AB98-95BBD98C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700" y="170074"/>
            <a:ext cx="3753216" cy="1961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3AB293-7FC5-3C7B-91FB-7F87E614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77" y="2291997"/>
            <a:ext cx="3731339" cy="194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866A23-0B78-142E-6A86-D29D3DEC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00" y="4402489"/>
            <a:ext cx="3775092" cy="1812044"/>
          </a:xfrm>
          <a:prstGeom prst="rect">
            <a:avLst/>
          </a:prstGeom>
        </p:spPr>
      </p:pic>
      <p:pic>
        <p:nvPicPr>
          <p:cNvPr id="8" name="Picture 7" descr="A blue and gold shield with a tiger face&#10;&#10;Description automatically generated">
            <a:extLst>
              <a:ext uri="{FF2B5EF4-FFF2-40B4-BE49-F238E27FC236}">
                <a16:creationId xmlns:a16="http://schemas.microsoft.com/office/drawing/2014/main" id="{213C424C-811A-05E1-A76A-314F9B623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92" y="1769639"/>
            <a:ext cx="2003354" cy="25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DDF75-FBCF-BFE7-C273-7E412BBA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009E-278E-294F-F157-C23FA40B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4092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521B9-E3F8-5B2D-5A13-4A9CD317D7A0}"/>
              </a:ext>
            </a:extLst>
          </p:cNvPr>
          <p:cNvSpPr txBox="1"/>
          <p:nvPr/>
        </p:nvSpPr>
        <p:spPr>
          <a:xfrm>
            <a:off x="402772" y="1134103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“Do our female members receive equal opportunities and feel fully integrated into our club?”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F2538-D2FD-444F-D689-874AF38F1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2144"/>
              </p:ext>
            </p:extLst>
          </p:nvPr>
        </p:nvGraphicFramePr>
        <p:xfrm>
          <a:off x="255812" y="1794396"/>
          <a:ext cx="11680371" cy="39295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boys and girls get equal opportunity to play and practice?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What steps has the club taken to create a better environment for female members?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Are the language/symbols around the club male-centric?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63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554806-A866-E204-C70C-CAFE0E3C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419" y="139324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FCC2B-ABCE-77DA-4BA2-3AF4716A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2" y="-122912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E3490-EBB4-E3B5-E6A9-58DC4A90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18A6-3F64-8A6D-BE1B-17A3F9B3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12236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D122B-EDD3-4CA8-A49C-AF285CC4FBA5}"/>
              </a:ext>
            </a:extLst>
          </p:cNvPr>
          <p:cNvSpPr txBox="1"/>
          <p:nvPr/>
        </p:nvSpPr>
        <p:spPr>
          <a:xfrm>
            <a:off x="370114" y="1089014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“Have we created welcoming and safe spaces for the LGBTQ+ community?”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4C8DDE-9FCE-5177-3656-ACFC558B2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26541"/>
              </p:ext>
            </p:extLst>
          </p:nvPr>
        </p:nvGraphicFramePr>
        <p:xfrm>
          <a:off x="255812" y="1675886"/>
          <a:ext cx="11680371" cy="4203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our policies explicitly reference LGBTQ+ inclusion?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show visual signs to promote a safe space for the LGBTQ+ community?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promote allyship and participate in LGBTQ+ campaigns? (e.g. participating in rainbow laces)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63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09D19A-5E41-5074-5EDA-BFF69EE9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81" y="223307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82F3F-8CC9-2ECF-2C58-EE02928B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-72374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F745-DA15-CD28-19AD-92C630018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6D1D-0A42-3D34-D9F8-B9C59A3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7078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2DE88-604A-B91A-982F-F6A0126AFD79}"/>
              </a:ext>
            </a:extLst>
          </p:cNvPr>
          <p:cNvSpPr txBox="1"/>
          <p:nvPr/>
        </p:nvSpPr>
        <p:spPr>
          <a:xfrm>
            <a:off x="370115" y="1089014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“Have we created welcoming and safe spaces for the LGBTQ+ community?”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BB7458-4D0A-EAC4-4266-AA0A7EAB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68395"/>
              </p:ext>
            </p:extLst>
          </p:nvPr>
        </p:nvGraphicFramePr>
        <p:xfrm>
          <a:off x="255813" y="1631563"/>
          <a:ext cx="11680371" cy="35637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offer training/guidance on the acceptable use of language? Do we encourage use of pronouns?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have alternative changing facilities for those who may wish to change in private?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A7B3704-3F23-18C1-BD1D-59BAAF80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81" y="223307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FCB75-B17A-7DAE-68E3-7E1C533C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2054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15A5-0F55-4025-CDD9-DA8D1343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EDBC-3DF8-EEBD-9E89-143A5DA1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850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Diverse &amp; Inclusive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0480A-B966-5389-D826-A072A9CAA0BC}"/>
              </a:ext>
            </a:extLst>
          </p:cNvPr>
          <p:cNvSpPr txBox="1"/>
          <p:nvPr/>
        </p:nvSpPr>
        <p:spPr>
          <a:xfrm>
            <a:off x="359229" y="1302067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“Do we have diverse representation on our committee and involved in the management of the club?”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53CA30-B8BD-9F56-1D55-4FA3BE206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12828"/>
              </p:ext>
            </p:extLst>
          </p:nvPr>
        </p:nvGraphicFramePr>
        <p:xfrm>
          <a:off x="255814" y="1784289"/>
          <a:ext cx="11680371" cy="3289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have members with a diverse range of experience involved in managing our club?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Would people without a background in cricket feel valued and included on our committee?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BEC9E67-73C4-73AE-8280-36103D46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03" y="151241"/>
            <a:ext cx="2200954" cy="1150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C6A53-08A3-FCB7-CE66-09DFCA15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0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985EB-5252-8280-23A7-27FF6D11A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9805-EB8E-9556-6A19-2D4D209A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89303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Diverse &amp; Inclusive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6D3BA-8B4E-A75D-5579-7AD4A093AEB3}"/>
              </a:ext>
            </a:extLst>
          </p:cNvPr>
          <p:cNvSpPr txBox="1"/>
          <p:nvPr/>
        </p:nvSpPr>
        <p:spPr>
          <a:xfrm>
            <a:off x="370115" y="1259822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“Do we have diverse representation on our committee and involved in the management of the club?”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CFB89C-FDF0-40EF-23F2-63E3225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96848"/>
              </p:ext>
            </p:extLst>
          </p:nvPr>
        </p:nvGraphicFramePr>
        <p:xfrm>
          <a:off x="255813" y="1764343"/>
          <a:ext cx="11680371" cy="3289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have a range of different age-groups represented on our committee?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our volunteers reflect the diversity within our membership and our community?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1BF349-76C7-E43E-369A-DE6E0E62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410" y="152171"/>
            <a:ext cx="2200847" cy="1152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96FDE-D7B1-D7A4-5C75-BFBDED27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39" y="32657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B5F1B-5D97-C8DD-7E9D-E36F7A6F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A663-1683-0F5A-246F-39418A4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72644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Diverse &amp; Inclusive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F697B-3796-AE87-6A13-D158F948E420}"/>
              </a:ext>
            </a:extLst>
          </p:cNvPr>
          <p:cNvSpPr txBox="1"/>
          <p:nvPr/>
        </p:nvSpPr>
        <p:spPr>
          <a:xfrm>
            <a:off x="266698" y="1231682"/>
            <a:ext cx="116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“Do we have mechanisms that ensure we monitor our progress and continue to be an inclusive and welcoming club?”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39D2AA-82E6-B549-AE19-8BF4779CD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6581"/>
              </p:ext>
            </p:extLst>
          </p:nvPr>
        </p:nvGraphicFramePr>
        <p:xfrm>
          <a:off x="255813" y="1907215"/>
          <a:ext cx="11680371" cy="44781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gather feedback from our members on how welcoming and inclusive they feel our club 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Is this something that we discuss as part of our Committee or club Strategy development process?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Is there a role on our Committee that leads on having a “welcoming and </a:t>
                      </a:r>
                      <a:r>
                        <a:rPr lang="en-GB"/>
                        <a:t>inclusive club”?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3366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0F2F60-51D2-E236-B8C7-03099A4A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718" y="112068"/>
            <a:ext cx="2200847" cy="1152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4DBE0-29BE-52CA-BAEB-A16A621E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1" y="-40345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5DDD-A298-575A-A180-429293F2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Tackling Discrimination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B38F9-4CCA-7F87-9AE0-2C6260F8D529}"/>
              </a:ext>
            </a:extLst>
          </p:cNvPr>
          <p:cNvSpPr txBox="1"/>
          <p:nvPr/>
        </p:nvSpPr>
        <p:spPr>
          <a:xfrm>
            <a:off x="359229" y="1008002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“Would our members recognise discrimination and know what to do if they experienced or observed it?”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CC6FF6-829F-8455-5345-AE6EC1FF5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58666"/>
              </p:ext>
            </p:extLst>
          </p:nvPr>
        </p:nvGraphicFramePr>
        <p:xfrm>
          <a:off x="255814" y="1425514"/>
          <a:ext cx="11680371" cy="520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adopted the ECB anti-discrimination code?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communicated the code and our expectations to members?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got a process for reporting issues within the club? Are members aware and confident using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2261"/>
                  </a:ext>
                </a:extLst>
              </a:tr>
              <a:tr h="1282097">
                <a:tc>
                  <a:txBody>
                    <a:bodyPr/>
                    <a:lstStyle/>
                    <a:p>
                      <a:r>
                        <a:rPr lang="en-GB" dirty="0"/>
                        <a:t>Have we communicated the ECB Discrimination reporting process?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84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14D340-E1E2-1325-05DD-F0E80179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588" y="72057"/>
            <a:ext cx="1787597" cy="935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EE89E-88C8-8F53-0B31-D8DBF396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" y="-189804"/>
            <a:ext cx="1164891" cy="14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448D-E6B1-993B-8505-8561F902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DCAB-B55A-6A23-109E-01796A3B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30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Tackling Discrimination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AADB4-CCD6-16A0-FF93-D6020B0A3698}"/>
              </a:ext>
            </a:extLst>
          </p:cNvPr>
          <p:cNvSpPr txBox="1"/>
          <p:nvPr/>
        </p:nvSpPr>
        <p:spPr>
          <a:xfrm>
            <a:off x="359231" y="1060487"/>
            <a:ext cx="116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“Would officials and volunteers at our club know what to do it they observed discrimination/if it was reported to them??”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CFD82D-7C69-0AC5-66E9-C41E488F5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29896"/>
              </p:ext>
            </p:extLst>
          </p:nvPr>
        </p:nvGraphicFramePr>
        <p:xfrm>
          <a:off x="255813" y="1850057"/>
          <a:ext cx="11680371" cy="4478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key officials within the club completed anti-discrimination training?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Would they be comfortable addressing discriminatory behaviour if they observed it? Have we seen examples of this?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clarified their roles and responsibilities in the event that somebody raises an issue with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22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6CE300-52D8-8F91-5345-ACF766E3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429" y="127718"/>
            <a:ext cx="1786283" cy="93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BAD81-6FF2-5699-E492-9E073E68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-156203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FD4C8-9065-986D-86DA-BE58EB46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006F-AAB9-7EE7-B422-61796A3A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30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Tackling Discrimination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57893-0834-D1A7-3323-AF5442541F58}"/>
              </a:ext>
            </a:extLst>
          </p:cNvPr>
          <p:cNvSpPr txBox="1"/>
          <p:nvPr/>
        </p:nvSpPr>
        <p:spPr>
          <a:xfrm>
            <a:off x="255813" y="947303"/>
            <a:ext cx="116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“Would officials and volunteers at our club know what to do it they observed discrimination/if it was reported to them??”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ACA251-0E6A-3070-1EB7-14D6AA019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86398"/>
              </p:ext>
            </p:extLst>
          </p:nvPr>
        </p:nvGraphicFramePr>
        <p:xfrm>
          <a:off x="255813" y="1688094"/>
          <a:ext cx="11680371" cy="438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Are people equipped to challenge discriminatory behaviour/banter? Have a run training on “how to have difficult conversations”?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Would the administrators of our social media channels (Including group chat applications like WhatsApp) recognise it and know what to do if banter crossed the line into discrimination?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A3D7AD7-813A-E306-6029-6259B486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88" y="69659"/>
            <a:ext cx="1786283" cy="932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677E5-114B-7640-8C48-F0CBB2B3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7" y="-220054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5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FB7C6-02A2-5C1E-D07D-3B3EB4DA6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4882-F00E-2ABF-AF54-5A6DC5CC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30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8DCC8-6A8C-7503-530F-A70BD3CB768D}"/>
              </a:ext>
            </a:extLst>
          </p:cNvPr>
          <p:cNvSpPr txBox="1"/>
          <p:nvPr/>
        </p:nvSpPr>
        <p:spPr>
          <a:xfrm>
            <a:off x="359231" y="937093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“Have we taken steps to make our facilities accessible and welcoming to everyone?”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7201BC-68D1-4E58-02D5-63A2CB961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01487"/>
              </p:ext>
            </p:extLst>
          </p:nvPr>
        </p:nvGraphicFramePr>
        <p:xfrm>
          <a:off x="255814" y="1425514"/>
          <a:ext cx="11680371" cy="4750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consulted the ECB guidance on Creating Welcoming Environments?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completed the ECB Facilities Survey?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taken any practical steps to make our club facilities more accessible and inclusive? (e.g. to females, young/older people, those with impairment or disability?)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855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6CFF63F-BEE4-C533-1822-5A3A6944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892" y="83376"/>
            <a:ext cx="1886877" cy="905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43CBA-8200-E826-381E-8AFD4679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" y="-192492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9B30-7D1B-7BA6-065E-EE27AAD2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9952-2A37-C5EE-26CC-15E91C0E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58964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18CD8-7A2C-336B-6E5A-A4EE5C35FE50}"/>
              </a:ext>
            </a:extLst>
          </p:cNvPr>
          <p:cNvSpPr txBox="1"/>
          <p:nvPr/>
        </p:nvSpPr>
        <p:spPr>
          <a:xfrm>
            <a:off x="413657" y="1162992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“Have we taken steps to make our facilities accessible and welcoming to everyone?”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DDE2A3-D495-4D6E-5578-3DFAEF358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83358"/>
              </p:ext>
            </p:extLst>
          </p:nvPr>
        </p:nvGraphicFramePr>
        <p:xfrm>
          <a:off x="255813" y="1877312"/>
          <a:ext cx="11680371" cy="23750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Have we considered becoming a Disability Cricket Champion Club to support disabled people to get involved at your club?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B7D1EE-86C4-834F-3CE1-A28FB5CE4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007" y="142335"/>
            <a:ext cx="1799793" cy="86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B75B2-5FAC-3251-7687-EAF517E5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79" y="-94023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E87C-086A-2D5C-8C47-21A6F211D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7CEC-0ECD-9ABC-17BC-969284FB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30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108B4-F9FD-2F0D-A037-BC436A3AA8EF}"/>
              </a:ext>
            </a:extLst>
          </p:cNvPr>
          <p:cNvSpPr txBox="1"/>
          <p:nvPr/>
        </p:nvSpPr>
        <p:spPr>
          <a:xfrm>
            <a:off x="359229" y="783205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“How welcoming is our club to various ethnicities and religions?”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6BC011-F60C-61A5-0430-4BE16393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90668"/>
              </p:ext>
            </p:extLst>
          </p:nvPr>
        </p:nvGraphicFramePr>
        <p:xfrm>
          <a:off x="255814" y="1425514"/>
          <a:ext cx="11680371" cy="3838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Is there an understanding and respect for different customs related to different religious beliefs? (i.e. relating to diet, alcohol, modesty)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consider these customs related to different religious beliefs when we organise events?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319550F-C889-2E4F-6AF0-EDD57DC2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81" y="223307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056BF-2E30-2787-4C87-5AC0FED4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1" y="-96870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4795-15DD-D19C-7ED3-B7E66881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8AFB-049A-B0DF-77EE-BE903D5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307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A474D-5491-299C-BE91-56DDD6D53969}"/>
              </a:ext>
            </a:extLst>
          </p:cNvPr>
          <p:cNvSpPr txBox="1"/>
          <p:nvPr/>
        </p:nvSpPr>
        <p:spPr>
          <a:xfrm>
            <a:off x="359229" y="783205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“How welcoming is our club to various ethnicities and religions?”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C81252-3033-CE3A-B3E5-B8D84940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0764"/>
              </p:ext>
            </p:extLst>
          </p:nvPr>
        </p:nvGraphicFramePr>
        <p:xfrm>
          <a:off x="255814" y="1425514"/>
          <a:ext cx="11680371" cy="41123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we recognise that different religious festivals may impact on the availability to play of our members or those of opposing clubs?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Are our junior members respectful when playing against teams with ethnic representation difference to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75BB686-0A7C-9A32-7D59-892FEA06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293" y="223307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A7D2D-604E-0C68-66B9-7294BD59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-31556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AC57-41CE-F233-2BF3-316B28FD9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3A93-03EA-79D0-33A0-89ACC1C7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71522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Welcoming &amp; Inclusive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89FFA-96AA-9AAC-4BD2-AFF896CDA2B2}"/>
              </a:ext>
            </a:extLst>
          </p:cNvPr>
          <p:cNvSpPr txBox="1"/>
          <p:nvPr/>
        </p:nvSpPr>
        <p:spPr>
          <a:xfrm>
            <a:off x="381000" y="1077562"/>
            <a:ext cx="11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“Do our female members receive equal opportunities and feel fully integrated into our club?”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D19C5E-BCB0-CB8C-6E87-90851AFBF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31002"/>
              </p:ext>
            </p:extLst>
          </p:nvPr>
        </p:nvGraphicFramePr>
        <p:xfrm>
          <a:off x="255813" y="1870974"/>
          <a:ext cx="11680371" cy="4203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865">
                  <a:extLst>
                    <a:ext uri="{9D8B030D-6E8A-4147-A177-3AD203B41FA5}">
                      <a16:colId xmlns:a16="http://schemas.microsoft.com/office/drawing/2014/main" val="4078335057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4020782032"/>
                    </a:ext>
                  </a:extLst>
                </a:gridCol>
                <a:gridCol w="2738664">
                  <a:extLst>
                    <a:ext uri="{9D8B030D-6E8A-4147-A177-3AD203B41FA5}">
                      <a16:colId xmlns:a16="http://schemas.microsoft.com/office/drawing/2014/main" val="3063070453"/>
                    </a:ext>
                  </a:extLst>
                </a:gridCol>
                <a:gridCol w="3261178">
                  <a:extLst>
                    <a:ext uri="{9D8B030D-6E8A-4147-A177-3AD203B41FA5}">
                      <a16:colId xmlns:a16="http://schemas.microsoft.com/office/drawing/2014/main" val="431311945"/>
                    </a:ext>
                  </a:extLst>
                </a:gridCol>
              </a:tblGrid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Things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improvements do we need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are our next steps?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 is going to own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74957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female members feel like they have a voice in the running of the club?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04448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they have voting rights &amp; adequate representation on the committee?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73346"/>
                  </a:ext>
                </a:extLst>
              </a:tr>
              <a:tr h="911981">
                <a:tc>
                  <a:txBody>
                    <a:bodyPr/>
                    <a:lstStyle/>
                    <a:p>
                      <a:r>
                        <a:rPr lang="en-GB" dirty="0"/>
                        <a:t>Do female members have equal access to facilities and coaching/training/training opportunities?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63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955EA62-6334-EC41-297C-70A1B858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81" y="223307"/>
            <a:ext cx="17984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045B1-FF0F-CB9B-A94D-6CAC5C9D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3" y="-78100"/>
            <a:ext cx="11644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1203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EDI Toolkit Template</vt:lpstr>
      <vt:lpstr>Tackling Discrimination</vt:lpstr>
      <vt:lpstr>Tackling Discrimination</vt:lpstr>
      <vt:lpstr>Tackling Discrimination</vt:lpstr>
      <vt:lpstr>Welcoming &amp; Inclusive Club</vt:lpstr>
      <vt:lpstr>Welcoming &amp; Inclusive Club</vt:lpstr>
      <vt:lpstr>Welcoming &amp; Inclusive Club</vt:lpstr>
      <vt:lpstr>Welcoming &amp; Inclusive Club</vt:lpstr>
      <vt:lpstr>Welcoming &amp; Inclusive Club</vt:lpstr>
      <vt:lpstr>Welcoming &amp; Inclusive Club</vt:lpstr>
      <vt:lpstr>Welcoming &amp; Inclusive Club</vt:lpstr>
      <vt:lpstr>Welcoming &amp; Inclusive Club</vt:lpstr>
      <vt:lpstr>Diverse &amp; Inclusive Leadership</vt:lpstr>
      <vt:lpstr>Diverse &amp; Inclusive Leadership</vt:lpstr>
      <vt:lpstr>Diverse &amp; Inclusive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Maisie Rushton</dc:creator>
  <cp:lastModifiedBy>Sacha Lee</cp:lastModifiedBy>
  <cp:revision>2</cp:revision>
  <cp:lastPrinted>2025-01-28T15:47:52Z</cp:lastPrinted>
  <dcterms:created xsi:type="dcterms:W3CDTF">2025-01-24T14:28:06Z</dcterms:created>
  <dcterms:modified xsi:type="dcterms:W3CDTF">2025-02-06T14:52:21Z</dcterms:modified>
</cp:coreProperties>
</file>